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12"/>
  </p:notesMasterIdLst>
  <p:sldIdLst>
    <p:sldId id="295" r:id="rId3"/>
    <p:sldId id="296" r:id="rId4"/>
    <p:sldId id="298" r:id="rId5"/>
    <p:sldId id="306" r:id="rId6"/>
    <p:sldId id="329" r:id="rId7"/>
    <p:sldId id="330" r:id="rId8"/>
    <p:sldId id="331" r:id="rId9"/>
    <p:sldId id="332" r:id="rId10"/>
    <p:sldId id="30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CCD"/>
    <a:srgbClr val="D1AE9A"/>
    <a:srgbClr val="A78677"/>
    <a:srgbClr val="786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70" y="10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1218F-DAEE-452C-905E-3A93A9F941D7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52F5-CE18-4F26-9A12-70FAE4F78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6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0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30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58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17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3687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7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54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2022/4/15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1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2022/4/15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66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4A112D8-BA75-401C-966B-092120D515EC}"/>
              </a:ext>
            </a:extLst>
          </p:cNvPr>
          <p:cNvGrpSpPr/>
          <p:nvPr userDrawn="1"/>
        </p:nvGrpSpPr>
        <p:grpSpPr>
          <a:xfrm>
            <a:off x="-1" y="-256076"/>
            <a:ext cx="12192002" cy="7138138"/>
            <a:chOff x="-1" y="-256076"/>
            <a:chExt cx="12192002" cy="7138138"/>
          </a:xfrm>
        </p:grpSpPr>
        <p:sp>
          <p:nvSpPr>
            <p:cNvPr id="13" name="任意多边形 5">
              <a:extLst>
                <a:ext uri="{FF2B5EF4-FFF2-40B4-BE49-F238E27FC236}">
                  <a16:creationId xmlns:a16="http://schemas.microsoft.com/office/drawing/2014/main" id="{023F80E4-E72B-4254-B635-83287690FF3F}"/>
                </a:ext>
              </a:extLst>
            </p:cNvPr>
            <p:cNvSpPr/>
            <p:nvPr/>
          </p:nvSpPr>
          <p:spPr>
            <a:xfrm rot="10800000" flipH="1">
              <a:off x="-1" y="-12557"/>
              <a:ext cx="1659506" cy="1094850"/>
            </a:xfrm>
            <a:custGeom>
              <a:avLst/>
              <a:gdLst>
                <a:gd name="connsiteX0" fmla="*/ 914344 w 3556001"/>
                <a:gd name="connsiteY0" fmla="*/ 1091 h 2346051"/>
                <a:gd name="connsiteX1" fmla="*/ 2430863 w 3556001"/>
                <a:gd name="connsiteY1" fmla="*/ 596106 h 2346051"/>
                <a:gd name="connsiteX2" fmla="*/ 3438830 w 3556001"/>
                <a:gd name="connsiteY2" fmla="*/ 2307077 h 2346051"/>
                <a:gd name="connsiteX3" fmla="*/ 3401736 w 3556001"/>
                <a:gd name="connsiteY3" fmla="*/ 2346051 h 2346051"/>
                <a:gd name="connsiteX4" fmla="*/ 0 w 3556001"/>
                <a:gd name="connsiteY4" fmla="*/ 2346051 h 2346051"/>
                <a:gd name="connsiteX5" fmla="*/ 0 w 3556001"/>
                <a:gd name="connsiteY5" fmla="*/ 199042 h 2346051"/>
                <a:gd name="connsiteX6" fmla="*/ 98382 w 3556001"/>
                <a:gd name="connsiteY6" fmla="*/ 151316 h 2346051"/>
                <a:gd name="connsiteX7" fmla="*/ 914344 w 3556001"/>
                <a:gd name="connsiteY7" fmla="*/ 1091 h 234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6001" h="2346051">
                  <a:moveTo>
                    <a:pt x="914344" y="1091"/>
                  </a:moveTo>
                  <a:cubicBezTo>
                    <a:pt x="1423084" y="17657"/>
                    <a:pt x="1952843" y="222610"/>
                    <a:pt x="2430863" y="596106"/>
                  </a:cubicBezTo>
                  <a:cubicBezTo>
                    <a:pt x="3174449" y="1177101"/>
                    <a:pt x="3830778" y="1805516"/>
                    <a:pt x="3438830" y="2307077"/>
                  </a:cubicBezTo>
                  <a:lnTo>
                    <a:pt x="3401736" y="2346051"/>
                  </a:lnTo>
                  <a:lnTo>
                    <a:pt x="0" y="2346051"/>
                  </a:lnTo>
                  <a:lnTo>
                    <a:pt x="0" y="199042"/>
                  </a:lnTo>
                  <a:lnTo>
                    <a:pt x="98382" y="151316"/>
                  </a:lnTo>
                  <a:cubicBezTo>
                    <a:pt x="355565" y="40829"/>
                    <a:pt x="631711" y="-8113"/>
                    <a:pt x="914344" y="1091"/>
                  </a:cubicBezTo>
                  <a:close/>
                </a:path>
              </a:pathLst>
            </a:custGeom>
            <a:solidFill>
              <a:srgbClr val="D1AE9A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 6">
              <a:extLst>
                <a:ext uri="{FF2B5EF4-FFF2-40B4-BE49-F238E27FC236}">
                  <a16:creationId xmlns:a16="http://schemas.microsoft.com/office/drawing/2014/main" id="{C6E9E037-9CE1-4946-8897-1EDBF5782ABC}"/>
                </a:ext>
              </a:extLst>
            </p:cNvPr>
            <p:cNvSpPr/>
            <p:nvPr/>
          </p:nvSpPr>
          <p:spPr>
            <a:xfrm rot="11076794" flipH="1">
              <a:off x="130644" y="-256076"/>
              <a:ext cx="1824516" cy="1073748"/>
            </a:xfrm>
            <a:custGeom>
              <a:avLst/>
              <a:gdLst>
                <a:gd name="connsiteX0" fmla="*/ 914344 w 3556001"/>
                <a:gd name="connsiteY0" fmla="*/ 1091 h 2346051"/>
                <a:gd name="connsiteX1" fmla="*/ 2430863 w 3556001"/>
                <a:gd name="connsiteY1" fmla="*/ 596106 h 2346051"/>
                <a:gd name="connsiteX2" fmla="*/ 3438830 w 3556001"/>
                <a:gd name="connsiteY2" fmla="*/ 2307077 h 2346051"/>
                <a:gd name="connsiteX3" fmla="*/ 3401736 w 3556001"/>
                <a:gd name="connsiteY3" fmla="*/ 2346051 h 2346051"/>
                <a:gd name="connsiteX4" fmla="*/ 0 w 3556001"/>
                <a:gd name="connsiteY4" fmla="*/ 2346051 h 2346051"/>
                <a:gd name="connsiteX5" fmla="*/ 0 w 3556001"/>
                <a:gd name="connsiteY5" fmla="*/ 199042 h 2346051"/>
                <a:gd name="connsiteX6" fmla="*/ 98382 w 3556001"/>
                <a:gd name="connsiteY6" fmla="*/ 151316 h 2346051"/>
                <a:gd name="connsiteX7" fmla="*/ 914344 w 3556001"/>
                <a:gd name="connsiteY7" fmla="*/ 1091 h 2346051"/>
                <a:gd name="connsiteX0" fmla="*/ 914344 w 3560405"/>
                <a:gd name="connsiteY0" fmla="*/ 1091 h 2346051"/>
                <a:gd name="connsiteX1" fmla="*/ 2469465 w 3560405"/>
                <a:gd name="connsiteY1" fmla="*/ 728614 h 2346051"/>
                <a:gd name="connsiteX2" fmla="*/ 3438830 w 3560405"/>
                <a:gd name="connsiteY2" fmla="*/ 2307077 h 2346051"/>
                <a:gd name="connsiteX3" fmla="*/ 3401736 w 3560405"/>
                <a:gd name="connsiteY3" fmla="*/ 2346051 h 2346051"/>
                <a:gd name="connsiteX4" fmla="*/ 0 w 3560405"/>
                <a:gd name="connsiteY4" fmla="*/ 2346051 h 2346051"/>
                <a:gd name="connsiteX5" fmla="*/ 0 w 3560405"/>
                <a:gd name="connsiteY5" fmla="*/ 199042 h 2346051"/>
                <a:gd name="connsiteX6" fmla="*/ 98382 w 3560405"/>
                <a:gd name="connsiteY6" fmla="*/ 151316 h 2346051"/>
                <a:gd name="connsiteX7" fmla="*/ 914344 w 3560405"/>
                <a:gd name="connsiteY7" fmla="*/ 1091 h 2346051"/>
                <a:gd name="connsiteX0" fmla="*/ 914344 w 3401736"/>
                <a:gd name="connsiteY0" fmla="*/ 1091 h 2346051"/>
                <a:gd name="connsiteX1" fmla="*/ 2469465 w 3401736"/>
                <a:gd name="connsiteY1" fmla="*/ 728614 h 2346051"/>
                <a:gd name="connsiteX2" fmla="*/ 3013784 w 3401736"/>
                <a:gd name="connsiteY2" fmla="*/ 1847630 h 2346051"/>
                <a:gd name="connsiteX3" fmla="*/ 3401736 w 3401736"/>
                <a:gd name="connsiteY3" fmla="*/ 2346051 h 2346051"/>
                <a:gd name="connsiteX4" fmla="*/ 0 w 3401736"/>
                <a:gd name="connsiteY4" fmla="*/ 2346051 h 2346051"/>
                <a:gd name="connsiteX5" fmla="*/ 0 w 3401736"/>
                <a:gd name="connsiteY5" fmla="*/ 199042 h 2346051"/>
                <a:gd name="connsiteX6" fmla="*/ 98382 w 3401736"/>
                <a:gd name="connsiteY6" fmla="*/ 151316 h 2346051"/>
                <a:gd name="connsiteX7" fmla="*/ 914344 w 3401736"/>
                <a:gd name="connsiteY7" fmla="*/ 1091 h 2346051"/>
                <a:gd name="connsiteX0" fmla="*/ 914344 w 3143791"/>
                <a:gd name="connsiteY0" fmla="*/ 1091 h 2346051"/>
                <a:gd name="connsiteX1" fmla="*/ 2469465 w 3143791"/>
                <a:gd name="connsiteY1" fmla="*/ 728614 h 2346051"/>
                <a:gd name="connsiteX2" fmla="*/ 3013784 w 3143791"/>
                <a:gd name="connsiteY2" fmla="*/ 1847630 h 2346051"/>
                <a:gd name="connsiteX3" fmla="*/ 0 w 3143791"/>
                <a:gd name="connsiteY3" fmla="*/ 2346051 h 2346051"/>
                <a:gd name="connsiteX4" fmla="*/ 0 w 3143791"/>
                <a:gd name="connsiteY4" fmla="*/ 199042 h 2346051"/>
                <a:gd name="connsiteX5" fmla="*/ 98382 w 3143791"/>
                <a:gd name="connsiteY5" fmla="*/ 151316 h 2346051"/>
                <a:gd name="connsiteX6" fmla="*/ 914344 w 3143791"/>
                <a:gd name="connsiteY6" fmla="*/ 1091 h 2346051"/>
                <a:gd name="connsiteX0" fmla="*/ 0 w 3143791"/>
                <a:gd name="connsiteY0" fmla="*/ 2346051 h 2405814"/>
                <a:gd name="connsiteX1" fmla="*/ 0 w 3143791"/>
                <a:gd name="connsiteY1" fmla="*/ 199042 h 2405814"/>
                <a:gd name="connsiteX2" fmla="*/ 98382 w 3143791"/>
                <a:gd name="connsiteY2" fmla="*/ 151316 h 2405814"/>
                <a:gd name="connsiteX3" fmla="*/ 914344 w 3143791"/>
                <a:gd name="connsiteY3" fmla="*/ 1091 h 2405814"/>
                <a:gd name="connsiteX4" fmla="*/ 2469465 w 3143791"/>
                <a:gd name="connsiteY4" fmla="*/ 728614 h 2405814"/>
                <a:gd name="connsiteX5" fmla="*/ 3013784 w 3143791"/>
                <a:gd name="connsiteY5" fmla="*/ 1847630 h 2405814"/>
                <a:gd name="connsiteX6" fmla="*/ 57948 w 3143791"/>
                <a:gd name="connsiteY6" fmla="*/ 2405814 h 2405814"/>
                <a:gd name="connsiteX0" fmla="*/ 0 w 3143791"/>
                <a:gd name="connsiteY0" fmla="*/ 2346051 h 2346051"/>
                <a:gd name="connsiteX1" fmla="*/ 0 w 3143791"/>
                <a:gd name="connsiteY1" fmla="*/ 199042 h 2346051"/>
                <a:gd name="connsiteX2" fmla="*/ 98382 w 3143791"/>
                <a:gd name="connsiteY2" fmla="*/ 151316 h 2346051"/>
                <a:gd name="connsiteX3" fmla="*/ 914344 w 3143791"/>
                <a:gd name="connsiteY3" fmla="*/ 1091 h 2346051"/>
                <a:gd name="connsiteX4" fmla="*/ 2469465 w 3143791"/>
                <a:gd name="connsiteY4" fmla="*/ 728614 h 2346051"/>
                <a:gd name="connsiteX5" fmla="*/ 3013784 w 3143791"/>
                <a:gd name="connsiteY5" fmla="*/ 1847630 h 2346051"/>
                <a:gd name="connsiteX6" fmla="*/ 2212347 w 3143791"/>
                <a:gd name="connsiteY6" fmla="*/ 2046590 h 2346051"/>
                <a:gd name="connsiteX0" fmla="*/ 0 w 3180028"/>
                <a:gd name="connsiteY0" fmla="*/ 538753 h 2046590"/>
                <a:gd name="connsiteX1" fmla="*/ 36237 w 3180028"/>
                <a:gd name="connsiteY1" fmla="*/ 199042 h 2046590"/>
                <a:gd name="connsiteX2" fmla="*/ 134619 w 3180028"/>
                <a:gd name="connsiteY2" fmla="*/ 151316 h 2046590"/>
                <a:gd name="connsiteX3" fmla="*/ 950581 w 3180028"/>
                <a:gd name="connsiteY3" fmla="*/ 1091 h 2046590"/>
                <a:gd name="connsiteX4" fmla="*/ 2505702 w 3180028"/>
                <a:gd name="connsiteY4" fmla="*/ 728614 h 2046590"/>
                <a:gd name="connsiteX5" fmla="*/ 3050021 w 3180028"/>
                <a:gd name="connsiteY5" fmla="*/ 1847630 h 2046590"/>
                <a:gd name="connsiteX6" fmla="*/ 2248584 w 3180028"/>
                <a:gd name="connsiteY6" fmla="*/ 2046590 h 2046590"/>
                <a:gd name="connsiteX0" fmla="*/ 0 w 3180028"/>
                <a:gd name="connsiteY0" fmla="*/ 538753 h 2046590"/>
                <a:gd name="connsiteX1" fmla="*/ 134619 w 3180028"/>
                <a:gd name="connsiteY1" fmla="*/ 151316 h 2046590"/>
                <a:gd name="connsiteX2" fmla="*/ 950581 w 3180028"/>
                <a:gd name="connsiteY2" fmla="*/ 1091 h 2046590"/>
                <a:gd name="connsiteX3" fmla="*/ 2505702 w 3180028"/>
                <a:gd name="connsiteY3" fmla="*/ 728614 h 2046590"/>
                <a:gd name="connsiteX4" fmla="*/ 3050021 w 3180028"/>
                <a:gd name="connsiteY4" fmla="*/ 1847630 h 2046590"/>
                <a:gd name="connsiteX5" fmla="*/ 2248584 w 3180028"/>
                <a:gd name="connsiteY5" fmla="*/ 2046590 h 2046590"/>
                <a:gd name="connsiteX0" fmla="*/ 0 w 3045409"/>
                <a:gd name="connsiteY0" fmla="*/ 151316 h 2046590"/>
                <a:gd name="connsiteX1" fmla="*/ 815962 w 3045409"/>
                <a:gd name="connsiteY1" fmla="*/ 1091 h 2046590"/>
                <a:gd name="connsiteX2" fmla="*/ 2371083 w 3045409"/>
                <a:gd name="connsiteY2" fmla="*/ 728614 h 2046590"/>
                <a:gd name="connsiteX3" fmla="*/ 2915402 w 3045409"/>
                <a:gd name="connsiteY3" fmla="*/ 1847630 h 2046590"/>
                <a:gd name="connsiteX4" fmla="*/ 2113965 w 3045409"/>
                <a:gd name="connsiteY4" fmla="*/ 2046590 h 2046590"/>
                <a:gd name="connsiteX0" fmla="*/ 0 w 3045409"/>
                <a:gd name="connsiteY0" fmla="*/ 151316 h 1847630"/>
                <a:gd name="connsiteX1" fmla="*/ 815962 w 3045409"/>
                <a:gd name="connsiteY1" fmla="*/ 1091 h 1847630"/>
                <a:gd name="connsiteX2" fmla="*/ 2371083 w 3045409"/>
                <a:gd name="connsiteY2" fmla="*/ 728614 h 1847630"/>
                <a:gd name="connsiteX3" fmla="*/ 2915402 w 3045409"/>
                <a:gd name="connsiteY3" fmla="*/ 1847630 h 184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409" h="1847630">
                  <a:moveTo>
                    <a:pt x="0" y="151316"/>
                  </a:moveTo>
                  <a:cubicBezTo>
                    <a:pt x="257183" y="40829"/>
                    <a:pt x="533329" y="-8113"/>
                    <a:pt x="815962" y="1091"/>
                  </a:cubicBezTo>
                  <a:cubicBezTo>
                    <a:pt x="1324702" y="17657"/>
                    <a:pt x="2021176" y="420858"/>
                    <a:pt x="2371083" y="728614"/>
                  </a:cubicBezTo>
                  <a:cubicBezTo>
                    <a:pt x="2720990" y="1036370"/>
                    <a:pt x="3307350" y="1346069"/>
                    <a:pt x="2915402" y="1847630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7">
              <a:extLst>
                <a:ext uri="{FF2B5EF4-FFF2-40B4-BE49-F238E27FC236}">
                  <a16:creationId xmlns:a16="http://schemas.microsoft.com/office/drawing/2014/main" id="{627039B0-BD9F-4DDB-9B56-C09799C82A0C}"/>
                </a:ext>
              </a:extLst>
            </p:cNvPr>
            <p:cNvSpPr/>
            <p:nvPr/>
          </p:nvSpPr>
          <p:spPr>
            <a:xfrm rot="10800000" flipH="1">
              <a:off x="660400" y="349689"/>
              <a:ext cx="914400" cy="679011"/>
            </a:xfrm>
            <a:custGeom>
              <a:avLst/>
              <a:gdLst>
                <a:gd name="connsiteX0" fmla="*/ 0 w 550333"/>
                <a:gd name="connsiteY0" fmla="*/ 287867 h 364067"/>
                <a:gd name="connsiteX1" fmla="*/ 245533 w 550333"/>
                <a:gd name="connsiteY1" fmla="*/ 0 h 364067"/>
                <a:gd name="connsiteX2" fmla="*/ 550333 w 550333"/>
                <a:gd name="connsiteY2" fmla="*/ 364067 h 364067"/>
                <a:gd name="connsiteX3" fmla="*/ 0 w 550333"/>
                <a:gd name="connsiteY3" fmla="*/ 287867 h 364067"/>
                <a:gd name="connsiteX0" fmla="*/ 0 w 554758"/>
                <a:gd name="connsiteY0" fmla="*/ 287867 h 380937"/>
                <a:gd name="connsiteX1" fmla="*/ 245533 w 554758"/>
                <a:gd name="connsiteY1" fmla="*/ 0 h 380937"/>
                <a:gd name="connsiteX2" fmla="*/ 550333 w 554758"/>
                <a:gd name="connsiteY2" fmla="*/ 364067 h 380937"/>
                <a:gd name="connsiteX3" fmla="*/ 0 w 554758"/>
                <a:gd name="connsiteY3" fmla="*/ 287867 h 380937"/>
                <a:gd name="connsiteX0" fmla="*/ 0 w 556881"/>
                <a:gd name="connsiteY0" fmla="*/ 287867 h 404820"/>
                <a:gd name="connsiteX1" fmla="*/ 245533 w 556881"/>
                <a:gd name="connsiteY1" fmla="*/ 0 h 404820"/>
                <a:gd name="connsiteX2" fmla="*/ 550333 w 556881"/>
                <a:gd name="connsiteY2" fmla="*/ 364067 h 404820"/>
                <a:gd name="connsiteX3" fmla="*/ 0 w 556881"/>
                <a:gd name="connsiteY3" fmla="*/ 287867 h 404820"/>
                <a:gd name="connsiteX0" fmla="*/ 0 w 499499"/>
                <a:gd name="connsiteY0" fmla="*/ 287867 h 380660"/>
                <a:gd name="connsiteX1" fmla="*/ 245533 w 499499"/>
                <a:gd name="connsiteY1" fmla="*/ 0 h 380660"/>
                <a:gd name="connsiteX2" fmla="*/ 491389 w 499499"/>
                <a:gd name="connsiteY2" fmla="*/ 332861 h 380660"/>
                <a:gd name="connsiteX3" fmla="*/ 0 w 499499"/>
                <a:gd name="connsiteY3" fmla="*/ 287867 h 380660"/>
                <a:gd name="connsiteX0" fmla="*/ 5364 w 502098"/>
                <a:gd name="connsiteY0" fmla="*/ 288039 h 380832"/>
                <a:gd name="connsiteX1" fmla="*/ 250897 w 502098"/>
                <a:gd name="connsiteY1" fmla="*/ 172 h 380832"/>
                <a:gd name="connsiteX2" fmla="*/ 496753 w 502098"/>
                <a:gd name="connsiteY2" fmla="*/ 333033 h 380832"/>
                <a:gd name="connsiteX3" fmla="*/ 5364 w 502098"/>
                <a:gd name="connsiteY3" fmla="*/ 288039 h 380832"/>
                <a:gd name="connsiteX0" fmla="*/ 6042 w 503451"/>
                <a:gd name="connsiteY0" fmla="*/ 291633 h 384426"/>
                <a:gd name="connsiteX1" fmla="*/ 251575 w 503451"/>
                <a:gd name="connsiteY1" fmla="*/ 3766 h 384426"/>
                <a:gd name="connsiteX2" fmla="*/ 497431 w 503451"/>
                <a:gd name="connsiteY2" fmla="*/ 336627 h 384426"/>
                <a:gd name="connsiteX3" fmla="*/ 6042 w 503451"/>
                <a:gd name="connsiteY3" fmla="*/ 291633 h 384426"/>
                <a:gd name="connsiteX0" fmla="*/ 6576 w 502883"/>
                <a:gd name="connsiteY0" fmla="*/ 254042 h 319353"/>
                <a:gd name="connsiteX1" fmla="*/ 234772 w 502883"/>
                <a:gd name="connsiteY1" fmla="*/ 4315 h 319353"/>
                <a:gd name="connsiteX2" fmla="*/ 497965 w 502883"/>
                <a:gd name="connsiteY2" fmla="*/ 299036 h 319353"/>
                <a:gd name="connsiteX3" fmla="*/ 6576 w 502883"/>
                <a:gd name="connsiteY3" fmla="*/ 254042 h 319353"/>
                <a:gd name="connsiteX0" fmla="*/ 6576 w 502883"/>
                <a:gd name="connsiteY0" fmla="*/ 254042 h 364273"/>
                <a:gd name="connsiteX1" fmla="*/ 234772 w 502883"/>
                <a:gd name="connsiteY1" fmla="*/ 4315 h 364273"/>
                <a:gd name="connsiteX2" fmla="*/ 497965 w 502883"/>
                <a:gd name="connsiteY2" fmla="*/ 299036 h 364273"/>
                <a:gd name="connsiteX3" fmla="*/ 6576 w 502883"/>
                <a:gd name="connsiteY3" fmla="*/ 254042 h 364273"/>
                <a:gd name="connsiteX0" fmla="*/ 6576 w 502883"/>
                <a:gd name="connsiteY0" fmla="*/ 254042 h 318227"/>
                <a:gd name="connsiteX1" fmla="*/ 234772 w 502883"/>
                <a:gd name="connsiteY1" fmla="*/ 4315 h 318227"/>
                <a:gd name="connsiteX2" fmla="*/ 497965 w 502883"/>
                <a:gd name="connsiteY2" fmla="*/ 299036 h 318227"/>
                <a:gd name="connsiteX3" fmla="*/ 6576 w 502883"/>
                <a:gd name="connsiteY3" fmla="*/ 254042 h 318227"/>
                <a:gd name="connsiteX0" fmla="*/ 7499 w 503806"/>
                <a:gd name="connsiteY0" fmla="*/ 256793 h 356445"/>
                <a:gd name="connsiteX1" fmla="*/ 235695 w 503806"/>
                <a:gd name="connsiteY1" fmla="*/ 7066 h 356445"/>
                <a:gd name="connsiteX2" fmla="*/ 498888 w 503806"/>
                <a:gd name="connsiteY2" fmla="*/ 301787 h 356445"/>
                <a:gd name="connsiteX3" fmla="*/ 7499 w 503806"/>
                <a:gd name="connsiteY3" fmla="*/ 256793 h 356445"/>
                <a:gd name="connsiteX0" fmla="*/ 3419 w 424423"/>
                <a:gd name="connsiteY0" fmla="*/ 249803 h 299206"/>
                <a:gd name="connsiteX1" fmla="*/ 231615 w 424423"/>
                <a:gd name="connsiteY1" fmla="*/ 76 h 299206"/>
                <a:gd name="connsiteX2" fmla="*/ 418527 w 424423"/>
                <a:gd name="connsiteY2" fmla="*/ 277460 h 299206"/>
                <a:gd name="connsiteX3" fmla="*/ 3419 w 424423"/>
                <a:gd name="connsiteY3" fmla="*/ 249803 h 299206"/>
                <a:gd name="connsiteX0" fmla="*/ 3419 w 443266"/>
                <a:gd name="connsiteY0" fmla="*/ 249803 h 328404"/>
                <a:gd name="connsiteX1" fmla="*/ 231615 w 443266"/>
                <a:gd name="connsiteY1" fmla="*/ 76 h 328404"/>
                <a:gd name="connsiteX2" fmla="*/ 418527 w 443266"/>
                <a:gd name="connsiteY2" fmla="*/ 277460 h 328404"/>
                <a:gd name="connsiteX3" fmla="*/ 3419 w 443266"/>
                <a:gd name="connsiteY3" fmla="*/ 249803 h 328404"/>
                <a:gd name="connsiteX0" fmla="*/ 5963 w 456159"/>
                <a:gd name="connsiteY0" fmla="*/ 249803 h 328404"/>
                <a:gd name="connsiteX1" fmla="*/ 234159 w 456159"/>
                <a:gd name="connsiteY1" fmla="*/ 76 h 328404"/>
                <a:gd name="connsiteX2" fmla="*/ 421071 w 456159"/>
                <a:gd name="connsiteY2" fmla="*/ 277460 h 328404"/>
                <a:gd name="connsiteX3" fmla="*/ 5963 w 456159"/>
                <a:gd name="connsiteY3" fmla="*/ 249803 h 328404"/>
                <a:gd name="connsiteX0" fmla="*/ 7001 w 457197"/>
                <a:gd name="connsiteY0" fmla="*/ 249820 h 339505"/>
                <a:gd name="connsiteX1" fmla="*/ 235197 w 457197"/>
                <a:gd name="connsiteY1" fmla="*/ 93 h 339505"/>
                <a:gd name="connsiteX2" fmla="*/ 422109 w 457197"/>
                <a:gd name="connsiteY2" fmla="*/ 277477 h 339505"/>
                <a:gd name="connsiteX3" fmla="*/ 7001 w 457197"/>
                <a:gd name="connsiteY3" fmla="*/ 249820 h 3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7" h="339505">
                  <a:moveTo>
                    <a:pt x="7001" y="249820"/>
                  </a:moveTo>
                  <a:cubicBezTo>
                    <a:pt x="-27619" y="161981"/>
                    <a:pt x="68928" y="-4516"/>
                    <a:pt x="235197" y="93"/>
                  </a:cubicBezTo>
                  <a:cubicBezTo>
                    <a:pt x="401466" y="4702"/>
                    <a:pt x="519086" y="169977"/>
                    <a:pt x="422109" y="277477"/>
                  </a:cubicBezTo>
                  <a:cubicBezTo>
                    <a:pt x="325132" y="384977"/>
                    <a:pt x="41621" y="337659"/>
                    <a:pt x="7001" y="249820"/>
                  </a:cubicBezTo>
                  <a:close/>
                </a:path>
              </a:pathLst>
            </a:custGeom>
            <a:solidFill>
              <a:schemeClr val="accent2">
                <a:lumMod val="10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3">
              <a:extLst>
                <a:ext uri="{FF2B5EF4-FFF2-40B4-BE49-F238E27FC236}">
                  <a16:creationId xmlns:a16="http://schemas.microsoft.com/office/drawing/2014/main" id="{3B23DC87-BA20-4F57-8A3D-6C30F50DAD99}"/>
                </a:ext>
              </a:extLst>
            </p:cNvPr>
            <p:cNvSpPr/>
            <p:nvPr/>
          </p:nvSpPr>
          <p:spPr>
            <a:xfrm>
              <a:off x="9998162" y="5990259"/>
              <a:ext cx="2193839" cy="867741"/>
            </a:xfrm>
            <a:custGeom>
              <a:avLst/>
              <a:gdLst>
                <a:gd name="connsiteX0" fmla="*/ 4820955 w 5443637"/>
                <a:gd name="connsiteY0" fmla="*/ 1710 h 2153151"/>
                <a:gd name="connsiteX1" fmla="*/ 4936706 w 5443637"/>
                <a:gd name="connsiteY1" fmla="*/ 1902 h 2153151"/>
                <a:gd name="connsiteX2" fmla="*/ 5425038 w 5443637"/>
                <a:gd name="connsiteY2" fmla="*/ 103193 h 2153151"/>
                <a:gd name="connsiteX3" fmla="*/ 5443637 w 5443637"/>
                <a:gd name="connsiteY3" fmla="*/ 110181 h 2153151"/>
                <a:gd name="connsiteX4" fmla="*/ 5443637 w 5443637"/>
                <a:gd name="connsiteY4" fmla="*/ 2153151 h 2153151"/>
                <a:gd name="connsiteX5" fmla="*/ 0 w 5443637"/>
                <a:gd name="connsiteY5" fmla="*/ 2153151 h 2153151"/>
                <a:gd name="connsiteX6" fmla="*/ 49 w 5443637"/>
                <a:gd name="connsiteY6" fmla="*/ 2147092 h 2153151"/>
                <a:gd name="connsiteX7" fmla="*/ 2722897 w 5443637"/>
                <a:gd name="connsiteY7" fmla="*/ 945178 h 2153151"/>
                <a:gd name="connsiteX8" fmla="*/ 4820955 w 5443637"/>
                <a:gd name="connsiteY8" fmla="*/ 1710 h 215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3637" h="2153151">
                  <a:moveTo>
                    <a:pt x="4820955" y="1710"/>
                  </a:moveTo>
                  <a:cubicBezTo>
                    <a:pt x="4860212" y="-598"/>
                    <a:pt x="4898807" y="-605"/>
                    <a:pt x="4936706" y="1902"/>
                  </a:cubicBezTo>
                  <a:cubicBezTo>
                    <a:pt x="5088304" y="11929"/>
                    <a:pt x="5257548" y="46219"/>
                    <a:pt x="5425038" y="103193"/>
                  </a:cubicBezTo>
                  <a:lnTo>
                    <a:pt x="5443637" y="110181"/>
                  </a:lnTo>
                  <a:lnTo>
                    <a:pt x="5443637" y="2153151"/>
                  </a:lnTo>
                  <a:lnTo>
                    <a:pt x="0" y="2153151"/>
                  </a:lnTo>
                  <a:lnTo>
                    <a:pt x="49" y="2147092"/>
                  </a:lnTo>
                  <a:cubicBezTo>
                    <a:pt x="70034" y="802590"/>
                    <a:pt x="1925655" y="1313495"/>
                    <a:pt x="2722897" y="945178"/>
                  </a:cubicBezTo>
                  <a:cubicBezTo>
                    <a:pt x="3494422" y="588743"/>
                    <a:pt x="4232107" y="36324"/>
                    <a:pt x="4820955" y="1710"/>
                  </a:cubicBezTo>
                  <a:close/>
                </a:path>
              </a:pathLst>
            </a:custGeom>
            <a:solidFill>
              <a:schemeClr val="accent2">
                <a:lumMod val="10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4">
              <a:extLst>
                <a:ext uri="{FF2B5EF4-FFF2-40B4-BE49-F238E27FC236}">
                  <a16:creationId xmlns:a16="http://schemas.microsoft.com/office/drawing/2014/main" id="{9153A8CC-3392-4E56-B4DB-B8507F6520D3}"/>
                </a:ext>
              </a:extLst>
            </p:cNvPr>
            <p:cNvSpPr/>
            <p:nvPr/>
          </p:nvSpPr>
          <p:spPr>
            <a:xfrm>
              <a:off x="9867899" y="5964057"/>
              <a:ext cx="2308057" cy="918005"/>
            </a:xfrm>
            <a:custGeom>
              <a:avLst/>
              <a:gdLst>
                <a:gd name="connsiteX0" fmla="*/ 0 w 7507705"/>
                <a:gd name="connsiteY0" fmla="*/ 2310063 h 2310063"/>
                <a:gd name="connsiteX1" fmla="*/ 1443789 w 7507705"/>
                <a:gd name="connsiteY1" fmla="*/ 981777 h 2310063"/>
                <a:gd name="connsiteX2" fmla="*/ 5111015 w 7507705"/>
                <a:gd name="connsiteY2" fmla="*/ 0 h 2310063"/>
                <a:gd name="connsiteX3" fmla="*/ 7507705 w 7507705"/>
                <a:gd name="connsiteY3" fmla="*/ 760396 h 2310063"/>
                <a:gd name="connsiteX0" fmla="*/ 0 w 7517330"/>
                <a:gd name="connsiteY0" fmla="*/ 2252312 h 2252312"/>
                <a:gd name="connsiteX1" fmla="*/ 1453414 w 7517330"/>
                <a:gd name="connsiteY1" fmla="*/ 98177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517330"/>
                <a:gd name="connsiteY0" fmla="*/ 2252312 h 2252312"/>
                <a:gd name="connsiteX1" fmla="*/ 1453414 w 7517330"/>
                <a:gd name="connsiteY1" fmla="*/ 98177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517330"/>
                <a:gd name="connsiteY0" fmla="*/ 2252312 h 2252312"/>
                <a:gd name="connsiteX1" fmla="*/ 1453414 w 7517330"/>
                <a:gd name="connsiteY1" fmla="*/ 98177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517330"/>
                <a:gd name="connsiteY0" fmla="*/ 2252312 h 2252312"/>
                <a:gd name="connsiteX1" fmla="*/ 1511166 w 7517330"/>
                <a:gd name="connsiteY1" fmla="*/ 136678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517330"/>
                <a:gd name="connsiteY0" fmla="*/ 2252312 h 2252312"/>
                <a:gd name="connsiteX1" fmla="*/ 1511166 w 7517330"/>
                <a:gd name="connsiteY1" fmla="*/ 136678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517330"/>
                <a:gd name="connsiteY0" fmla="*/ 2252312 h 2252312"/>
                <a:gd name="connsiteX1" fmla="*/ 1511166 w 7517330"/>
                <a:gd name="connsiteY1" fmla="*/ 1366787 h 2252312"/>
                <a:gd name="connsiteX2" fmla="*/ 5120640 w 7517330"/>
                <a:gd name="connsiteY2" fmla="*/ 0 h 2252312"/>
                <a:gd name="connsiteX3" fmla="*/ 7517330 w 7517330"/>
                <a:gd name="connsiteY3" fmla="*/ 760396 h 2252312"/>
                <a:gd name="connsiteX0" fmla="*/ 0 w 7449953"/>
                <a:gd name="connsiteY0" fmla="*/ 2252312 h 2252312"/>
                <a:gd name="connsiteX1" fmla="*/ 1443789 w 7449953"/>
                <a:gd name="connsiteY1" fmla="*/ 1366787 h 2252312"/>
                <a:gd name="connsiteX2" fmla="*/ 5053263 w 7449953"/>
                <a:gd name="connsiteY2" fmla="*/ 0 h 2252312"/>
                <a:gd name="connsiteX3" fmla="*/ 7449953 w 7449953"/>
                <a:gd name="connsiteY3" fmla="*/ 760396 h 2252312"/>
                <a:gd name="connsiteX0" fmla="*/ 0 w 7449953"/>
                <a:gd name="connsiteY0" fmla="*/ 2286069 h 2286069"/>
                <a:gd name="connsiteX1" fmla="*/ 1443789 w 7449953"/>
                <a:gd name="connsiteY1" fmla="*/ 1400544 h 2286069"/>
                <a:gd name="connsiteX2" fmla="*/ 5053263 w 7449953"/>
                <a:gd name="connsiteY2" fmla="*/ 33757 h 2286069"/>
                <a:gd name="connsiteX3" fmla="*/ 7449953 w 7449953"/>
                <a:gd name="connsiteY3" fmla="*/ 794153 h 2286069"/>
                <a:gd name="connsiteX0" fmla="*/ 0 w 7449953"/>
                <a:gd name="connsiteY0" fmla="*/ 2276635 h 2276635"/>
                <a:gd name="connsiteX1" fmla="*/ 1443789 w 7449953"/>
                <a:gd name="connsiteY1" fmla="*/ 1391110 h 2276635"/>
                <a:gd name="connsiteX2" fmla="*/ 5005137 w 7449953"/>
                <a:gd name="connsiteY2" fmla="*/ 33948 h 2276635"/>
                <a:gd name="connsiteX3" fmla="*/ 7449953 w 7449953"/>
                <a:gd name="connsiteY3" fmla="*/ 784719 h 2276635"/>
                <a:gd name="connsiteX0" fmla="*/ 0 w 6391174"/>
                <a:gd name="connsiteY0" fmla="*/ 2242736 h 2242736"/>
                <a:gd name="connsiteX1" fmla="*/ 1443789 w 6391174"/>
                <a:gd name="connsiteY1" fmla="*/ 1357211 h 2242736"/>
                <a:gd name="connsiteX2" fmla="*/ 5005137 w 6391174"/>
                <a:gd name="connsiteY2" fmla="*/ 49 h 2242736"/>
                <a:gd name="connsiteX3" fmla="*/ 6391174 w 6391174"/>
                <a:gd name="connsiteY3" fmla="*/ 1405338 h 2242736"/>
                <a:gd name="connsiteX0" fmla="*/ 0 w 6391174"/>
                <a:gd name="connsiteY0" fmla="*/ 2242736 h 2242736"/>
                <a:gd name="connsiteX1" fmla="*/ 1443789 w 6391174"/>
                <a:gd name="connsiteY1" fmla="*/ 1357211 h 2242736"/>
                <a:gd name="connsiteX2" fmla="*/ 5005137 w 6391174"/>
                <a:gd name="connsiteY2" fmla="*/ 49 h 2242736"/>
                <a:gd name="connsiteX3" fmla="*/ 6391174 w 6391174"/>
                <a:gd name="connsiteY3" fmla="*/ 1405338 h 2242736"/>
                <a:gd name="connsiteX0" fmla="*/ 0 w 6391174"/>
                <a:gd name="connsiteY0" fmla="*/ 2243091 h 2243091"/>
                <a:gd name="connsiteX1" fmla="*/ 2531444 w 6391174"/>
                <a:gd name="connsiteY1" fmla="*/ 1270938 h 2243091"/>
                <a:gd name="connsiteX2" fmla="*/ 5005137 w 6391174"/>
                <a:gd name="connsiteY2" fmla="*/ 404 h 2243091"/>
                <a:gd name="connsiteX3" fmla="*/ 6391174 w 6391174"/>
                <a:gd name="connsiteY3" fmla="*/ 1405693 h 2243091"/>
                <a:gd name="connsiteX0" fmla="*/ 0 w 6391174"/>
                <a:gd name="connsiteY0" fmla="*/ 2243007 h 2243007"/>
                <a:gd name="connsiteX1" fmla="*/ 2531444 w 6391174"/>
                <a:gd name="connsiteY1" fmla="*/ 1270854 h 2243007"/>
                <a:gd name="connsiteX2" fmla="*/ 5005137 w 6391174"/>
                <a:gd name="connsiteY2" fmla="*/ 320 h 2243007"/>
                <a:gd name="connsiteX3" fmla="*/ 6391174 w 6391174"/>
                <a:gd name="connsiteY3" fmla="*/ 1405609 h 2243007"/>
                <a:gd name="connsiteX0" fmla="*/ 0 w 6391174"/>
                <a:gd name="connsiteY0" fmla="*/ 2281578 h 2281578"/>
                <a:gd name="connsiteX1" fmla="*/ 2531444 w 6391174"/>
                <a:gd name="connsiteY1" fmla="*/ 1309425 h 2281578"/>
                <a:gd name="connsiteX2" fmla="*/ 4754880 w 6391174"/>
                <a:gd name="connsiteY2" fmla="*/ 390 h 2281578"/>
                <a:gd name="connsiteX3" fmla="*/ 6391174 w 6391174"/>
                <a:gd name="connsiteY3" fmla="*/ 1444180 h 2281578"/>
                <a:gd name="connsiteX0" fmla="*/ 17 w 6391191"/>
                <a:gd name="connsiteY0" fmla="*/ 2281578 h 2281578"/>
                <a:gd name="connsiteX1" fmla="*/ 2531461 w 6391191"/>
                <a:gd name="connsiteY1" fmla="*/ 1309425 h 2281578"/>
                <a:gd name="connsiteX2" fmla="*/ 4754897 w 6391191"/>
                <a:gd name="connsiteY2" fmla="*/ 390 h 2281578"/>
                <a:gd name="connsiteX3" fmla="*/ 6391191 w 6391191"/>
                <a:gd name="connsiteY3" fmla="*/ 1444180 h 2281578"/>
                <a:gd name="connsiteX0" fmla="*/ 19 w 6285315"/>
                <a:gd name="connsiteY0" fmla="*/ 2271953 h 2271953"/>
                <a:gd name="connsiteX1" fmla="*/ 2425585 w 6285315"/>
                <a:gd name="connsiteY1" fmla="*/ 1309425 h 2271953"/>
                <a:gd name="connsiteX2" fmla="*/ 4649021 w 6285315"/>
                <a:gd name="connsiteY2" fmla="*/ 390 h 2271953"/>
                <a:gd name="connsiteX3" fmla="*/ 6285315 w 6285315"/>
                <a:gd name="connsiteY3" fmla="*/ 1444180 h 2271953"/>
                <a:gd name="connsiteX0" fmla="*/ 19 w 6285315"/>
                <a:gd name="connsiteY0" fmla="*/ 2271953 h 2271953"/>
                <a:gd name="connsiteX1" fmla="*/ 2425585 w 6285315"/>
                <a:gd name="connsiteY1" fmla="*/ 1309425 h 2271953"/>
                <a:gd name="connsiteX2" fmla="*/ 4649021 w 6285315"/>
                <a:gd name="connsiteY2" fmla="*/ 390 h 2271953"/>
                <a:gd name="connsiteX3" fmla="*/ 6285315 w 6285315"/>
                <a:gd name="connsiteY3" fmla="*/ 1444180 h 2271953"/>
                <a:gd name="connsiteX0" fmla="*/ 19 w 6285315"/>
                <a:gd name="connsiteY0" fmla="*/ 2282053 h 2282053"/>
                <a:gd name="connsiteX1" fmla="*/ 2425585 w 6285315"/>
                <a:gd name="connsiteY1" fmla="*/ 1319525 h 2282053"/>
                <a:gd name="connsiteX2" fmla="*/ 4649021 w 6285315"/>
                <a:gd name="connsiteY2" fmla="*/ 10490 h 2282053"/>
                <a:gd name="connsiteX3" fmla="*/ 6285315 w 6285315"/>
                <a:gd name="connsiteY3" fmla="*/ 1454280 h 2282053"/>
                <a:gd name="connsiteX0" fmla="*/ 19 w 5753482"/>
                <a:gd name="connsiteY0" fmla="*/ 2319564 h 2319564"/>
                <a:gd name="connsiteX1" fmla="*/ 2425585 w 5753482"/>
                <a:gd name="connsiteY1" fmla="*/ 1357036 h 2319564"/>
                <a:gd name="connsiteX2" fmla="*/ 4649021 w 5753482"/>
                <a:gd name="connsiteY2" fmla="*/ 48001 h 2319564"/>
                <a:gd name="connsiteX3" fmla="*/ 5753482 w 5753482"/>
                <a:gd name="connsiteY3" fmla="*/ 1010528 h 2319564"/>
                <a:gd name="connsiteX0" fmla="*/ 19 w 5753482"/>
                <a:gd name="connsiteY0" fmla="*/ 2277873 h 2277873"/>
                <a:gd name="connsiteX1" fmla="*/ 2425585 w 5753482"/>
                <a:gd name="connsiteY1" fmla="*/ 1315345 h 2277873"/>
                <a:gd name="connsiteX2" fmla="*/ 4649021 w 5753482"/>
                <a:gd name="connsiteY2" fmla="*/ 6310 h 2277873"/>
                <a:gd name="connsiteX3" fmla="*/ 5753482 w 5753482"/>
                <a:gd name="connsiteY3" fmla="*/ 968837 h 227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82" h="2277873">
                  <a:moveTo>
                    <a:pt x="19" y="2277873"/>
                  </a:moveTo>
                  <a:cubicBezTo>
                    <a:pt x="-6399" y="1113216"/>
                    <a:pt x="1650751" y="1693939"/>
                    <a:pt x="2425585" y="1315345"/>
                  </a:cubicBezTo>
                  <a:cubicBezTo>
                    <a:pt x="3200419" y="936751"/>
                    <a:pt x="4094372" y="64061"/>
                    <a:pt x="4649021" y="6310"/>
                  </a:cubicBezTo>
                  <a:cubicBezTo>
                    <a:pt x="5203670" y="-51441"/>
                    <a:pt x="5560400" y="288652"/>
                    <a:pt x="5753482" y="968837"/>
                  </a:cubicBez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4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56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24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16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04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88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5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15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47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6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8449392-AF8E-478A-952D-5FFE0DBB17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r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3F2AF9-013C-4305-A959-D68C34415E0B}"/>
              </a:ext>
            </a:extLst>
          </p:cNvPr>
          <p:cNvSpPr txBox="1"/>
          <p:nvPr/>
        </p:nvSpPr>
        <p:spPr>
          <a:xfrm>
            <a:off x="3304674" y="2177074"/>
            <a:ext cx="55826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 Introduction To My Website Page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2497E3B3-D42B-4EBF-8217-3C2F8B1568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96573" y="2643122"/>
            <a:ext cx="8198855" cy="98026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5800" b="0" dirty="0">
                <a:solidFill>
                  <a:srgbClr val="A78677"/>
                </a:solidFill>
                <a:latin typeface="+mn-lt"/>
                <a:ea typeface="+mn-ea"/>
                <a:cs typeface="+mn-ea"/>
                <a:sym typeface="+mn-lt"/>
              </a:rPr>
              <a:t>自制网站介绍</a:t>
            </a:r>
            <a:endParaRPr lang="en-US" sz="5800" b="0" dirty="0">
              <a:solidFill>
                <a:srgbClr val="A7867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 12">
            <a:extLst>
              <a:ext uri="{FF2B5EF4-FFF2-40B4-BE49-F238E27FC236}">
                <a16:creationId xmlns:a16="http://schemas.microsoft.com/office/drawing/2014/main" id="{1F86067C-7530-4F20-9F09-96CD71C4A446}"/>
              </a:ext>
            </a:extLst>
          </p:cNvPr>
          <p:cNvSpPr/>
          <p:nvPr/>
        </p:nvSpPr>
        <p:spPr>
          <a:xfrm>
            <a:off x="5110627" y="4689436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A7867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solidFill>
                <a:srgbClr val="7E887D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AA7095-CC54-41BE-8DF1-88BDC7339794}"/>
              </a:ext>
            </a:extLst>
          </p:cNvPr>
          <p:cNvSpPr/>
          <p:nvPr/>
        </p:nvSpPr>
        <p:spPr>
          <a:xfrm>
            <a:off x="5224835" y="4714806"/>
            <a:ext cx="1752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网安</a:t>
            </a:r>
            <a:r>
              <a:rPr lang="en-US" altLang="zh-CN" sz="16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1903 </a:t>
            </a:r>
            <a:r>
              <a:rPr lang="zh-CN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徐子川</a:t>
            </a:r>
          </a:p>
        </p:txBody>
      </p:sp>
    </p:spTree>
    <p:extLst>
      <p:ext uri="{BB962C8B-B14F-4D97-AF65-F5344CB8AC3E}">
        <p14:creationId xmlns:p14="http://schemas.microsoft.com/office/powerpoint/2010/main" val="25772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22D28D8-41D2-4CA1-BACE-AF8C684B68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r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6F11CD-DBAE-4297-BBE7-12292CE798E8}"/>
              </a:ext>
            </a:extLst>
          </p:cNvPr>
          <p:cNvSpPr txBox="1"/>
          <p:nvPr/>
        </p:nvSpPr>
        <p:spPr>
          <a:xfrm>
            <a:off x="6777371" y="2999237"/>
            <a:ext cx="232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>
                <a:solidFill>
                  <a:schemeClr val="accent3"/>
                </a:solidFill>
                <a:cs typeface="+mn-ea"/>
                <a:sym typeface="+mn-lt"/>
              </a:rPr>
              <a:t>主要页面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D72F2B-7DA8-48BE-A0A8-412D2060D2F8}"/>
              </a:ext>
            </a:extLst>
          </p:cNvPr>
          <p:cNvSpPr/>
          <p:nvPr/>
        </p:nvSpPr>
        <p:spPr>
          <a:xfrm>
            <a:off x="5754546" y="2839549"/>
            <a:ext cx="682908" cy="6829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BB047D-E60F-48BF-BD44-2788E4F0CC86}"/>
              </a:ext>
            </a:extLst>
          </p:cNvPr>
          <p:cNvSpPr txBox="1"/>
          <p:nvPr/>
        </p:nvSpPr>
        <p:spPr>
          <a:xfrm>
            <a:off x="6777372" y="4065432"/>
            <a:ext cx="232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lt"/>
              </a:rPr>
              <a:t>使用技术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BDF537-4C43-414E-8003-666BB39B4F67}"/>
              </a:ext>
            </a:extLst>
          </p:cNvPr>
          <p:cNvSpPr/>
          <p:nvPr/>
        </p:nvSpPr>
        <p:spPr>
          <a:xfrm>
            <a:off x="5754546" y="3985588"/>
            <a:ext cx="682908" cy="682908"/>
          </a:xfrm>
          <a:prstGeom prst="ellipse">
            <a:avLst/>
          </a:prstGeom>
          <a:solidFill>
            <a:srgbClr val="D0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C3D023-7653-42AB-AE07-86E9B97BB86F}"/>
              </a:ext>
            </a:extLst>
          </p:cNvPr>
          <p:cNvSpPr txBox="1"/>
          <p:nvPr/>
        </p:nvSpPr>
        <p:spPr>
          <a:xfrm>
            <a:off x="2504631" y="3831700"/>
            <a:ext cx="19109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24" name="PA_文本框 2">
            <a:extLst>
              <a:ext uri="{FF2B5EF4-FFF2-40B4-BE49-F238E27FC236}">
                <a16:creationId xmlns:a16="http://schemas.microsoft.com/office/drawing/2014/main" id="{DAE47F43-6F22-42C9-A8B9-8BC4630F7C0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2596" y="2839549"/>
            <a:ext cx="1982964" cy="94647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5600" b="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sz="5600" b="0" dirty="0">
              <a:solidFill>
                <a:schemeClr val="accent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660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F61F80E-CA5A-48CE-A37E-D89A26BA38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r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2C61A2-209C-4E00-BF21-8EEB6F734334}"/>
              </a:ext>
            </a:extLst>
          </p:cNvPr>
          <p:cNvSpPr txBox="1"/>
          <p:nvPr/>
        </p:nvSpPr>
        <p:spPr>
          <a:xfrm>
            <a:off x="3621117" y="3135271"/>
            <a:ext cx="492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Main Page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9B77FB-E696-42C8-A01F-00FC13C43A61}"/>
              </a:ext>
            </a:extLst>
          </p:cNvPr>
          <p:cNvSpPr txBox="1"/>
          <p:nvPr/>
        </p:nvSpPr>
        <p:spPr>
          <a:xfrm>
            <a:off x="2372476" y="3750991"/>
            <a:ext cx="7388990" cy="244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ea"/>
                <a:sym typeface="+mn-lt"/>
              </a:rPr>
              <a:t>Index.html</a:t>
            </a:r>
          </a:p>
        </p:txBody>
      </p:sp>
      <p:sp>
        <p:nvSpPr>
          <p:cNvPr id="21" name="PA_文本框 2">
            <a:extLst>
              <a:ext uri="{FF2B5EF4-FFF2-40B4-BE49-F238E27FC236}">
                <a16:creationId xmlns:a16="http://schemas.microsoft.com/office/drawing/2014/main" id="{61185A86-70CB-489C-BD99-914F667AF2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15466" y="2096717"/>
            <a:ext cx="5802788" cy="10388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56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主要页面</a:t>
            </a:r>
          </a:p>
        </p:txBody>
      </p:sp>
      <p:sp>
        <p:nvSpPr>
          <p:cNvPr id="22" name="圆角矩形 18">
            <a:extLst>
              <a:ext uri="{FF2B5EF4-FFF2-40B4-BE49-F238E27FC236}">
                <a16:creationId xmlns:a16="http://schemas.microsoft.com/office/drawing/2014/main" id="{0BEAA29A-0DCD-466E-8C8C-0A3B27F8F5CC}"/>
              </a:ext>
            </a:extLst>
          </p:cNvPr>
          <p:cNvSpPr/>
          <p:nvPr/>
        </p:nvSpPr>
        <p:spPr>
          <a:xfrm>
            <a:off x="5106860" y="4537565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320E760-4528-4D0F-BCB8-EC388B8AC530}"/>
              </a:ext>
            </a:extLst>
          </p:cNvPr>
          <p:cNvSpPr/>
          <p:nvPr/>
        </p:nvSpPr>
        <p:spPr>
          <a:xfrm>
            <a:off x="5432270" y="4562935"/>
            <a:ext cx="132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PART.01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77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188353A-A90B-458A-AF74-513664F13308}"/>
              </a:ext>
            </a:extLst>
          </p:cNvPr>
          <p:cNvSpPr/>
          <p:nvPr/>
        </p:nvSpPr>
        <p:spPr>
          <a:xfrm>
            <a:off x="5122333" y="0"/>
            <a:ext cx="706966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760999-D440-42FF-986E-D7FE43E02675}"/>
              </a:ext>
            </a:extLst>
          </p:cNvPr>
          <p:cNvSpPr/>
          <p:nvPr/>
        </p:nvSpPr>
        <p:spPr>
          <a:xfrm>
            <a:off x="4817533" y="4605867"/>
            <a:ext cx="626533" cy="22521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5672D3-64E0-4AD4-A070-D294F423D744}"/>
              </a:ext>
            </a:extLst>
          </p:cNvPr>
          <p:cNvGrpSpPr/>
          <p:nvPr/>
        </p:nvGrpSpPr>
        <p:grpSpPr>
          <a:xfrm>
            <a:off x="660399" y="2870378"/>
            <a:ext cx="3931056" cy="1521096"/>
            <a:chOff x="660399" y="2870378"/>
            <a:chExt cx="3931056" cy="15210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F4A35-F660-4F86-B02B-6CF7346A7AD5}"/>
                </a:ext>
              </a:extLst>
            </p:cNvPr>
            <p:cNvSpPr txBox="1"/>
            <p:nvPr/>
          </p:nvSpPr>
          <p:spPr>
            <a:xfrm>
              <a:off x="660400" y="2870378"/>
              <a:ext cx="3931055" cy="3665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home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E6EB3A-EEDD-4CB5-A6FF-9875048E72B6}"/>
                </a:ext>
              </a:extLst>
            </p:cNvPr>
            <p:cNvSpPr txBox="1"/>
            <p:nvPr/>
          </p:nvSpPr>
          <p:spPr>
            <a:xfrm>
              <a:off x="660399" y="3460065"/>
              <a:ext cx="3931055" cy="9314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主要是展示了主页部分，设计了比较简洁的界面和排版，主要元素是图片，动态粒子，以及右上角的标签切换页面。</a:t>
              </a:r>
            </a:p>
          </p:txBody>
        </p:sp>
      </p:grpSp>
      <p:sp>
        <p:nvSpPr>
          <p:cNvPr id="35" name="PA_文本框 2">
            <a:extLst>
              <a:ext uri="{FF2B5EF4-FFF2-40B4-BE49-F238E27FC236}">
                <a16:creationId xmlns:a16="http://schemas.microsoft.com/office/drawing/2014/main" id="{1CB1EA70-1D61-4173-A88C-F594891B4D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79665" y="627117"/>
            <a:ext cx="2060521" cy="37183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2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主页部分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39509-0DF4-4AE4-8FDC-02E4D5F6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451" y="86918"/>
            <a:ext cx="6938685" cy="337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AEE4F-2784-4F0D-A012-CC9565DA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451" y="3462693"/>
            <a:ext cx="7113529" cy="34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188353A-A90B-458A-AF74-513664F13308}"/>
              </a:ext>
            </a:extLst>
          </p:cNvPr>
          <p:cNvSpPr/>
          <p:nvPr/>
        </p:nvSpPr>
        <p:spPr>
          <a:xfrm>
            <a:off x="5122333" y="0"/>
            <a:ext cx="706966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760999-D440-42FF-986E-D7FE43E02675}"/>
              </a:ext>
            </a:extLst>
          </p:cNvPr>
          <p:cNvSpPr/>
          <p:nvPr/>
        </p:nvSpPr>
        <p:spPr>
          <a:xfrm>
            <a:off x="4817533" y="4605867"/>
            <a:ext cx="626533" cy="22521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5672D3-64E0-4AD4-A070-D294F423D744}"/>
              </a:ext>
            </a:extLst>
          </p:cNvPr>
          <p:cNvGrpSpPr/>
          <p:nvPr/>
        </p:nvGrpSpPr>
        <p:grpSpPr>
          <a:xfrm>
            <a:off x="660400" y="2870378"/>
            <a:ext cx="3931055" cy="1813196"/>
            <a:chOff x="660400" y="2870378"/>
            <a:chExt cx="3931055" cy="18131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F4A35-F660-4F86-B02B-6CF7346A7AD5}"/>
                </a:ext>
              </a:extLst>
            </p:cNvPr>
            <p:cNvSpPr txBox="1"/>
            <p:nvPr/>
          </p:nvSpPr>
          <p:spPr>
            <a:xfrm>
              <a:off x="660400" y="2870378"/>
              <a:ext cx="3931055" cy="3665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about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E6EB3A-EEDD-4CB5-A6FF-9875048E72B6}"/>
                </a:ext>
              </a:extLst>
            </p:cNvPr>
            <p:cNvSpPr txBox="1"/>
            <p:nvPr/>
          </p:nvSpPr>
          <p:spPr>
            <a:xfrm>
              <a:off x="660400" y="3429000"/>
              <a:ext cx="3931055" cy="1254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主要是展示了关于页部分，设计了比较简洁的界面和排版，主要元素是图片，动态粒子，以及右上角的标签切换页面，这里介绍了我的个人信息，以及一些图片和文字片段的展示。</a:t>
              </a:r>
            </a:p>
          </p:txBody>
        </p:sp>
      </p:grpSp>
      <p:sp>
        <p:nvSpPr>
          <p:cNvPr id="35" name="PA_文本框 2">
            <a:extLst>
              <a:ext uri="{FF2B5EF4-FFF2-40B4-BE49-F238E27FC236}">
                <a16:creationId xmlns:a16="http://schemas.microsoft.com/office/drawing/2014/main" id="{1CB1EA70-1D61-4173-A88C-F594891B4D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79665" y="627117"/>
            <a:ext cx="2060521" cy="37183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2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主页部分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E62D15-5EB9-43FA-BCB8-F263E893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22" y="16058"/>
            <a:ext cx="7069668" cy="3444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AD3D22-C422-47F4-A54A-285CC3A4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822" y="3460065"/>
            <a:ext cx="7147261" cy="35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188353A-A90B-458A-AF74-513664F13308}"/>
              </a:ext>
            </a:extLst>
          </p:cNvPr>
          <p:cNvSpPr/>
          <p:nvPr/>
        </p:nvSpPr>
        <p:spPr>
          <a:xfrm>
            <a:off x="5122333" y="0"/>
            <a:ext cx="706966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760999-D440-42FF-986E-D7FE43E02675}"/>
              </a:ext>
            </a:extLst>
          </p:cNvPr>
          <p:cNvSpPr/>
          <p:nvPr/>
        </p:nvSpPr>
        <p:spPr>
          <a:xfrm>
            <a:off x="4817533" y="4605867"/>
            <a:ext cx="626533" cy="22521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5672D3-64E0-4AD4-A070-D294F423D744}"/>
              </a:ext>
            </a:extLst>
          </p:cNvPr>
          <p:cNvGrpSpPr/>
          <p:nvPr/>
        </p:nvGrpSpPr>
        <p:grpSpPr>
          <a:xfrm>
            <a:off x="660400" y="2870378"/>
            <a:ext cx="3931055" cy="1813196"/>
            <a:chOff x="660400" y="2870378"/>
            <a:chExt cx="3931055" cy="18131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F4A35-F660-4F86-B02B-6CF7346A7AD5}"/>
                </a:ext>
              </a:extLst>
            </p:cNvPr>
            <p:cNvSpPr txBox="1"/>
            <p:nvPr/>
          </p:nvSpPr>
          <p:spPr>
            <a:xfrm>
              <a:off x="660400" y="2870378"/>
              <a:ext cx="3931055" cy="3665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about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E6EB3A-EEDD-4CB5-A6FF-9875048E72B6}"/>
                </a:ext>
              </a:extLst>
            </p:cNvPr>
            <p:cNvSpPr txBox="1"/>
            <p:nvPr/>
          </p:nvSpPr>
          <p:spPr>
            <a:xfrm>
              <a:off x="660400" y="3429000"/>
              <a:ext cx="3931055" cy="1254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主要是展示了关于页部分，设计了比较简洁的界面和排版，主要元素是图片，动态粒子，以及右上角的标签切换页面，这里介绍了我的个人信息，以及一些图片和文字片段的展示。</a:t>
              </a:r>
            </a:p>
          </p:txBody>
        </p:sp>
      </p:grpSp>
      <p:sp>
        <p:nvSpPr>
          <p:cNvPr id="35" name="PA_文本框 2">
            <a:extLst>
              <a:ext uri="{FF2B5EF4-FFF2-40B4-BE49-F238E27FC236}">
                <a16:creationId xmlns:a16="http://schemas.microsoft.com/office/drawing/2014/main" id="{1CB1EA70-1D61-4173-A88C-F594891B4D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79665" y="627117"/>
            <a:ext cx="2060521" cy="37183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2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主页部分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E62D15-5EB9-43FA-BCB8-F263E893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22" y="16058"/>
            <a:ext cx="7069668" cy="3444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AD3D22-C422-47F4-A54A-285CC3A4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822" y="3460065"/>
            <a:ext cx="7147261" cy="35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188353A-A90B-458A-AF74-513664F13308}"/>
              </a:ext>
            </a:extLst>
          </p:cNvPr>
          <p:cNvSpPr/>
          <p:nvPr/>
        </p:nvSpPr>
        <p:spPr>
          <a:xfrm>
            <a:off x="5122333" y="0"/>
            <a:ext cx="706966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760999-D440-42FF-986E-D7FE43E02675}"/>
              </a:ext>
            </a:extLst>
          </p:cNvPr>
          <p:cNvSpPr/>
          <p:nvPr/>
        </p:nvSpPr>
        <p:spPr>
          <a:xfrm>
            <a:off x="4817533" y="4605867"/>
            <a:ext cx="626533" cy="22521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5672D3-64E0-4AD4-A070-D294F423D744}"/>
              </a:ext>
            </a:extLst>
          </p:cNvPr>
          <p:cNvGrpSpPr/>
          <p:nvPr/>
        </p:nvGrpSpPr>
        <p:grpSpPr>
          <a:xfrm>
            <a:off x="660400" y="2870378"/>
            <a:ext cx="3931055" cy="1974779"/>
            <a:chOff x="660400" y="2870378"/>
            <a:chExt cx="3931055" cy="197477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F4A35-F660-4F86-B02B-6CF7346A7AD5}"/>
                </a:ext>
              </a:extLst>
            </p:cNvPr>
            <p:cNvSpPr txBox="1"/>
            <p:nvPr/>
          </p:nvSpPr>
          <p:spPr>
            <a:xfrm>
              <a:off x="660400" y="2870378"/>
              <a:ext cx="3931055" cy="3665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hobbies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E6EB3A-EEDD-4CB5-A6FF-9875048E72B6}"/>
                </a:ext>
              </a:extLst>
            </p:cNvPr>
            <p:cNvSpPr txBox="1"/>
            <p:nvPr/>
          </p:nvSpPr>
          <p:spPr>
            <a:xfrm>
              <a:off x="660400" y="3267417"/>
              <a:ext cx="3931055" cy="15777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是展示了爱好页部分，设计了比较简洁的界面和排版，主要元素是图片，动态粒子，以及右上角的标签切换页面，这里介绍了我的喜爱的图书，并且设置了超链接可以点到对应图书的页面，这里由于篇幅限制就不展示了。</a:t>
              </a:r>
            </a:p>
          </p:txBody>
        </p:sp>
      </p:grpSp>
      <p:sp>
        <p:nvSpPr>
          <p:cNvPr id="35" name="PA_文本框 2">
            <a:extLst>
              <a:ext uri="{FF2B5EF4-FFF2-40B4-BE49-F238E27FC236}">
                <a16:creationId xmlns:a16="http://schemas.microsoft.com/office/drawing/2014/main" id="{1CB1EA70-1D61-4173-A88C-F594891B4D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79665" y="627117"/>
            <a:ext cx="2060521" cy="37183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2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主页部分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DFC83B-6783-419D-8AB1-D6D67E1E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799" y="38068"/>
            <a:ext cx="7069667" cy="3441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D0F3E4-9A24-410B-8CC9-E2FDEC5A2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67" y="3448034"/>
            <a:ext cx="7046488" cy="34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F61F80E-CA5A-48CE-A37E-D89A26BA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r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2C61A2-209C-4E00-BF21-8EEB6F734334}"/>
              </a:ext>
            </a:extLst>
          </p:cNvPr>
          <p:cNvSpPr txBox="1"/>
          <p:nvPr/>
        </p:nvSpPr>
        <p:spPr>
          <a:xfrm>
            <a:off x="3621117" y="3135271"/>
            <a:ext cx="492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Used Tech</a:t>
            </a:r>
          </a:p>
        </p:txBody>
      </p:sp>
      <p:sp>
        <p:nvSpPr>
          <p:cNvPr id="21" name="PA_文本框 2">
            <a:extLst>
              <a:ext uri="{FF2B5EF4-FFF2-40B4-BE49-F238E27FC236}">
                <a16:creationId xmlns:a16="http://schemas.microsoft.com/office/drawing/2014/main" id="{61185A86-70CB-489C-BD99-914F667AF2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15466" y="2096717"/>
            <a:ext cx="5802788" cy="10388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56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使用技术</a:t>
            </a:r>
          </a:p>
        </p:txBody>
      </p:sp>
      <p:sp>
        <p:nvSpPr>
          <p:cNvPr id="22" name="圆角矩形 18">
            <a:extLst>
              <a:ext uri="{FF2B5EF4-FFF2-40B4-BE49-F238E27FC236}">
                <a16:creationId xmlns:a16="http://schemas.microsoft.com/office/drawing/2014/main" id="{0BEAA29A-0DCD-466E-8C8C-0A3B27F8F5CC}"/>
              </a:ext>
            </a:extLst>
          </p:cNvPr>
          <p:cNvSpPr/>
          <p:nvPr/>
        </p:nvSpPr>
        <p:spPr>
          <a:xfrm>
            <a:off x="5106860" y="4537565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E887D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320E760-4528-4D0F-BCB8-EC388B8AC530}"/>
              </a:ext>
            </a:extLst>
          </p:cNvPr>
          <p:cNvSpPr/>
          <p:nvPr/>
        </p:nvSpPr>
        <p:spPr>
          <a:xfrm>
            <a:off x="5432270" y="4562935"/>
            <a:ext cx="132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PART.02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1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>
            <a:extLst>
              <a:ext uri="{FF2B5EF4-FFF2-40B4-BE49-F238E27FC236}">
                <a16:creationId xmlns:a16="http://schemas.microsoft.com/office/drawing/2014/main" id="{F8B9DB05-CDBD-452B-B5A7-49A14FB31C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79665" y="627117"/>
            <a:ext cx="2060521" cy="4062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2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工作进度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C1E76E-922E-4F0B-83E7-174E407909BD}"/>
              </a:ext>
            </a:extLst>
          </p:cNvPr>
          <p:cNvGrpSpPr/>
          <p:nvPr/>
        </p:nvGrpSpPr>
        <p:grpSpPr>
          <a:xfrm>
            <a:off x="1393260" y="2262556"/>
            <a:ext cx="1007836" cy="1007836"/>
            <a:chOff x="1044945" y="2841171"/>
            <a:chExt cx="755877" cy="75587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E2AFF3-0FE1-419D-A207-930F003CA9B3}"/>
                </a:ext>
              </a:extLst>
            </p:cNvPr>
            <p:cNvGrpSpPr/>
            <p:nvPr/>
          </p:nvGrpSpPr>
          <p:grpSpPr>
            <a:xfrm>
              <a:off x="1044945" y="2841171"/>
              <a:ext cx="755877" cy="755877"/>
              <a:chOff x="4717143" y="3773714"/>
              <a:chExt cx="1007836" cy="1007836"/>
            </a:xfrm>
          </p:grpSpPr>
          <p:sp>
            <p:nvSpPr>
              <p:cNvPr id="26" name="椭圆 4">
                <a:extLst>
                  <a:ext uri="{FF2B5EF4-FFF2-40B4-BE49-F238E27FC236}">
                    <a16:creationId xmlns:a16="http://schemas.microsoft.com/office/drawing/2014/main" id="{A2206156-8A1B-4ED4-A092-AAA62D812FCD}"/>
                  </a:ext>
                </a:extLst>
              </p:cNvPr>
              <p:cNvSpPr/>
              <p:nvPr/>
            </p:nvSpPr>
            <p:spPr>
              <a:xfrm>
                <a:off x="4717143" y="3773714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4">
                <a:extLst>
                  <a:ext uri="{FF2B5EF4-FFF2-40B4-BE49-F238E27FC236}">
                    <a16:creationId xmlns:a16="http://schemas.microsoft.com/office/drawing/2014/main" id="{35997B6C-3DFC-4A8F-A557-474DD155F133}"/>
                  </a:ext>
                </a:extLst>
              </p:cNvPr>
              <p:cNvSpPr/>
              <p:nvPr/>
            </p:nvSpPr>
            <p:spPr>
              <a:xfrm flipV="1">
                <a:off x="4717143" y="4277632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55F4C9-9326-47E3-AD14-870267EA5400}"/>
                </a:ext>
              </a:extLst>
            </p:cNvPr>
            <p:cNvSpPr txBox="1"/>
            <p:nvPr/>
          </p:nvSpPr>
          <p:spPr>
            <a:xfrm>
              <a:off x="1085426" y="2872861"/>
              <a:ext cx="67491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B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D37EED-BC07-4DEE-87DC-36E59B70790D}"/>
              </a:ext>
            </a:extLst>
          </p:cNvPr>
          <p:cNvGrpSpPr/>
          <p:nvPr/>
        </p:nvGrpSpPr>
        <p:grpSpPr>
          <a:xfrm>
            <a:off x="4192475" y="2262556"/>
            <a:ext cx="1007836" cy="1007836"/>
            <a:chOff x="3144356" y="2841171"/>
            <a:chExt cx="755877" cy="75587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A44D831-EC16-4157-A6C7-E0B52F7B365C}"/>
                </a:ext>
              </a:extLst>
            </p:cNvPr>
            <p:cNvGrpSpPr/>
            <p:nvPr/>
          </p:nvGrpSpPr>
          <p:grpSpPr>
            <a:xfrm rot="5400000">
              <a:off x="3144356" y="2841171"/>
              <a:ext cx="755877" cy="755877"/>
              <a:chOff x="4717143" y="3773714"/>
              <a:chExt cx="1007836" cy="1007836"/>
            </a:xfrm>
          </p:grpSpPr>
          <p:sp>
            <p:nvSpPr>
              <p:cNvPr id="22" name="椭圆 4">
                <a:extLst>
                  <a:ext uri="{FF2B5EF4-FFF2-40B4-BE49-F238E27FC236}">
                    <a16:creationId xmlns:a16="http://schemas.microsoft.com/office/drawing/2014/main" id="{2393C5AE-4836-4251-BCB8-D5AF4C937C47}"/>
                  </a:ext>
                </a:extLst>
              </p:cNvPr>
              <p:cNvSpPr/>
              <p:nvPr/>
            </p:nvSpPr>
            <p:spPr>
              <a:xfrm>
                <a:off x="4717143" y="3773714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4">
                <a:extLst>
                  <a:ext uri="{FF2B5EF4-FFF2-40B4-BE49-F238E27FC236}">
                    <a16:creationId xmlns:a16="http://schemas.microsoft.com/office/drawing/2014/main" id="{1EFDC631-C9B4-4755-9BF6-60C9AC5FBF9D}"/>
                  </a:ext>
                </a:extLst>
              </p:cNvPr>
              <p:cNvSpPr/>
              <p:nvPr/>
            </p:nvSpPr>
            <p:spPr>
              <a:xfrm flipV="1">
                <a:off x="4717143" y="4277632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0AE0F77-DAB8-4755-9958-E5A25EDFB8C0}"/>
                </a:ext>
              </a:extLst>
            </p:cNvPr>
            <p:cNvSpPr txBox="1"/>
            <p:nvPr/>
          </p:nvSpPr>
          <p:spPr>
            <a:xfrm>
              <a:off x="3184837" y="2872861"/>
              <a:ext cx="67491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ABD02D-F681-4895-B45B-47761B9F94B8}"/>
              </a:ext>
            </a:extLst>
          </p:cNvPr>
          <p:cNvGrpSpPr/>
          <p:nvPr/>
        </p:nvGrpSpPr>
        <p:grpSpPr>
          <a:xfrm>
            <a:off x="6991690" y="2262556"/>
            <a:ext cx="1007836" cy="1007836"/>
            <a:chOff x="5243768" y="2841171"/>
            <a:chExt cx="755877" cy="75587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82BE5A4-963F-4DB7-B66A-C2EDAEF65976}"/>
                </a:ext>
              </a:extLst>
            </p:cNvPr>
            <p:cNvGrpSpPr/>
            <p:nvPr/>
          </p:nvGrpSpPr>
          <p:grpSpPr>
            <a:xfrm rot="10800000">
              <a:off x="5243768" y="2841171"/>
              <a:ext cx="755877" cy="755877"/>
              <a:chOff x="4717143" y="3773714"/>
              <a:chExt cx="1007836" cy="1007836"/>
            </a:xfrm>
          </p:grpSpPr>
          <p:sp>
            <p:nvSpPr>
              <p:cNvPr id="18" name="椭圆 4">
                <a:extLst>
                  <a:ext uri="{FF2B5EF4-FFF2-40B4-BE49-F238E27FC236}">
                    <a16:creationId xmlns:a16="http://schemas.microsoft.com/office/drawing/2014/main" id="{13250DDA-4FD4-4B52-802D-38190ACEEC70}"/>
                  </a:ext>
                </a:extLst>
              </p:cNvPr>
              <p:cNvSpPr/>
              <p:nvPr/>
            </p:nvSpPr>
            <p:spPr>
              <a:xfrm>
                <a:off x="4717143" y="3773714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4">
                <a:extLst>
                  <a:ext uri="{FF2B5EF4-FFF2-40B4-BE49-F238E27FC236}">
                    <a16:creationId xmlns:a16="http://schemas.microsoft.com/office/drawing/2014/main" id="{B4CC5CBF-D5A7-4B9D-836F-15944C458888}"/>
                  </a:ext>
                </a:extLst>
              </p:cNvPr>
              <p:cNvSpPr/>
              <p:nvPr/>
            </p:nvSpPr>
            <p:spPr>
              <a:xfrm flipV="1">
                <a:off x="4717143" y="4277632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3101AE-A867-4B67-BEE6-F8EC9313323B}"/>
                </a:ext>
              </a:extLst>
            </p:cNvPr>
            <p:cNvSpPr txBox="1"/>
            <p:nvPr/>
          </p:nvSpPr>
          <p:spPr>
            <a:xfrm>
              <a:off x="5284249" y="2872861"/>
              <a:ext cx="67491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FE42D9-0B80-4C03-AFC4-C61D396B7389}"/>
              </a:ext>
            </a:extLst>
          </p:cNvPr>
          <p:cNvGrpSpPr/>
          <p:nvPr/>
        </p:nvGrpSpPr>
        <p:grpSpPr>
          <a:xfrm>
            <a:off x="9790904" y="2262556"/>
            <a:ext cx="1007836" cy="1007836"/>
            <a:chOff x="7343179" y="2841171"/>
            <a:chExt cx="755877" cy="75587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77B748-A1E5-4B69-A358-1EB08E463AF4}"/>
                </a:ext>
              </a:extLst>
            </p:cNvPr>
            <p:cNvGrpSpPr/>
            <p:nvPr/>
          </p:nvGrpSpPr>
          <p:grpSpPr>
            <a:xfrm rot="16200000">
              <a:off x="7343179" y="2841171"/>
              <a:ext cx="755877" cy="755877"/>
              <a:chOff x="4717143" y="3773714"/>
              <a:chExt cx="1007836" cy="1007836"/>
            </a:xfrm>
          </p:grpSpPr>
          <p:sp>
            <p:nvSpPr>
              <p:cNvPr id="14" name="椭圆 4">
                <a:extLst>
                  <a:ext uri="{FF2B5EF4-FFF2-40B4-BE49-F238E27FC236}">
                    <a16:creationId xmlns:a16="http://schemas.microsoft.com/office/drawing/2014/main" id="{6173383F-7D48-4A05-81F0-51662C3EDAD1}"/>
                  </a:ext>
                </a:extLst>
              </p:cNvPr>
              <p:cNvSpPr/>
              <p:nvPr/>
            </p:nvSpPr>
            <p:spPr>
              <a:xfrm>
                <a:off x="4717143" y="3773714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椭圆 4">
                <a:extLst>
                  <a:ext uri="{FF2B5EF4-FFF2-40B4-BE49-F238E27FC236}">
                    <a16:creationId xmlns:a16="http://schemas.microsoft.com/office/drawing/2014/main" id="{E97278B4-6140-409A-90AA-785E0913C357}"/>
                  </a:ext>
                </a:extLst>
              </p:cNvPr>
              <p:cNvSpPr/>
              <p:nvPr/>
            </p:nvSpPr>
            <p:spPr>
              <a:xfrm flipV="1">
                <a:off x="4717143" y="4277632"/>
                <a:ext cx="1007836" cy="503918"/>
              </a:xfrm>
              <a:custGeom>
                <a:avLst/>
                <a:gdLst>
                  <a:gd name="connsiteX0" fmla="*/ 0 w 1007836"/>
                  <a:gd name="connsiteY0" fmla="*/ 503918 h 1007836"/>
                  <a:gd name="connsiteX1" fmla="*/ 503918 w 1007836"/>
                  <a:gd name="connsiteY1" fmla="*/ 0 h 1007836"/>
                  <a:gd name="connsiteX2" fmla="*/ 1007836 w 1007836"/>
                  <a:gd name="connsiteY2" fmla="*/ 503918 h 1007836"/>
                  <a:gd name="connsiteX3" fmla="*/ 503918 w 1007836"/>
                  <a:gd name="connsiteY3" fmla="*/ 1007836 h 1007836"/>
                  <a:gd name="connsiteX4" fmla="*/ 0 w 1007836"/>
                  <a:gd name="connsiteY4" fmla="*/ 503918 h 1007836"/>
                  <a:gd name="connsiteX0" fmla="*/ 503918 w 1007836"/>
                  <a:gd name="connsiteY0" fmla="*/ 1007836 h 1099276"/>
                  <a:gd name="connsiteX1" fmla="*/ 0 w 1007836"/>
                  <a:gd name="connsiteY1" fmla="*/ 503918 h 1099276"/>
                  <a:gd name="connsiteX2" fmla="*/ 503918 w 1007836"/>
                  <a:gd name="connsiteY2" fmla="*/ 0 h 1099276"/>
                  <a:gd name="connsiteX3" fmla="*/ 1007836 w 1007836"/>
                  <a:gd name="connsiteY3" fmla="*/ 503918 h 1099276"/>
                  <a:gd name="connsiteX4" fmla="*/ 595358 w 1007836"/>
                  <a:gd name="connsiteY4" fmla="*/ 1099276 h 1099276"/>
                  <a:gd name="connsiteX0" fmla="*/ 503918 w 1007836"/>
                  <a:gd name="connsiteY0" fmla="*/ 1007836 h 1007836"/>
                  <a:gd name="connsiteX1" fmla="*/ 0 w 1007836"/>
                  <a:gd name="connsiteY1" fmla="*/ 503918 h 1007836"/>
                  <a:gd name="connsiteX2" fmla="*/ 503918 w 1007836"/>
                  <a:gd name="connsiteY2" fmla="*/ 0 h 1007836"/>
                  <a:gd name="connsiteX3" fmla="*/ 1007836 w 1007836"/>
                  <a:gd name="connsiteY3" fmla="*/ 503918 h 1007836"/>
                  <a:gd name="connsiteX0" fmla="*/ 0 w 1007836"/>
                  <a:gd name="connsiteY0" fmla="*/ 503918 h 503918"/>
                  <a:gd name="connsiteX1" fmla="*/ 503918 w 1007836"/>
                  <a:gd name="connsiteY1" fmla="*/ 0 h 503918"/>
                  <a:gd name="connsiteX2" fmla="*/ 1007836 w 1007836"/>
                  <a:gd name="connsiteY2" fmla="*/ 503918 h 50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7836" h="503918">
                    <a:moveTo>
                      <a:pt x="0" y="503918"/>
                    </a:moveTo>
                    <a:cubicBezTo>
                      <a:pt x="0" y="225612"/>
                      <a:pt x="225612" y="0"/>
                      <a:pt x="503918" y="0"/>
                    </a:cubicBezTo>
                    <a:cubicBezTo>
                      <a:pt x="782224" y="0"/>
                      <a:pt x="1007836" y="225612"/>
                      <a:pt x="1007836" y="503918"/>
                    </a:cubicBezTo>
                  </a:path>
                </a:pathLst>
              </a:custGeom>
              <a:noFill/>
              <a:ln w="1206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5E996BB-1FB1-406C-A9F1-6FA42F266C00}"/>
                </a:ext>
              </a:extLst>
            </p:cNvPr>
            <p:cNvSpPr txBox="1"/>
            <p:nvPr/>
          </p:nvSpPr>
          <p:spPr>
            <a:xfrm>
              <a:off x="7383660" y="2872861"/>
              <a:ext cx="67491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8F79F03-9196-4403-A2D2-E044DD68FACA}"/>
              </a:ext>
            </a:extLst>
          </p:cNvPr>
          <p:cNvSpPr txBox="1"/>
          <p:nvPr/>
        </p:nvSpPr>
        <p:spPr>
          <a:xfrm>
            <a:off x="624848" y="3953300"/>
            <a:ext cx="2548845" cy="70057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基础标签，如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&gt;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FA5B25-1C75-4084-9D77-6B231E2740AF}"/>
              </a:ext>
            </a:extLst>
          </p:cNvPr>
          <p:cNvSpPr txBox="1"/>
          <p:nvPr/>
        </p:nvSpPr>
        <p:spPr>
          <a:xfrm>
            <a:off x="3421970" y="3978039"/>
            <a:ext cx="2548845" cy="70057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进阶标签，如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&lt;a&gt;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引入超链接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278E7-27CA-4350-A7BB-463742A2580A}"/>
              </a:ext>
            </a:extLst>
          </p:cNvPr>
          <p:cNvSpPr txBox="1"/>
          <p:nvPr/>
        </p:nvSpPr>
        <p:spPr>
          <a:xfrm>
            <a:off x="6219092" y="3773878"/>
            <a:ext cx="2548845" cy="10237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高级标签，如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iframe&gt;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嵌入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1E3CB-C231-416B-BD5F-41266210E536}"/>
              </a:ext>
            </a:extLst>
          </p:cNvPr>
          <p:cNvSpPr txBox="1"/>
          <p:nvPr/>
        </p:nvSpPr>
        <p:spPr>
          <a:xfrm>
            <a:off x="9020399" y="3953300"/>
            <a:ext cx="2548845" cy="70057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css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基础样式，让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更好看</a:t>
            </a:r>
          </a:p>
        </p:txBody>
      </p:sp>
    </p:spTree>
    <p:extLst>
      <p:ext uri="{BB962C8B-B14F-4D97-AF65-F5344CB8AC3E}">
        <p14:creationId xmlns:p14="http://schemas.microsoft.com/office/powerpoint/2010/main" val="14621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第一PPT，www.1ppt.com">
  <a:themeElements>
    <a:clrScheme name="橙色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D1AE9A"/>
      </a:accent1>
      <a:accent2>
        <a:srgbClr val="D0CCCD"/>
      </a:accent2>
      <a:accent3>
        <a:srgbClr val="A78677"/>
      </a:accent3>
      <a:accent4>
        <a:srgbClr val="9B8357"/>
      </a:accent4>
      <a:accent5>
        <a:srgbClr val="D0CCCD"/>
      </a:accent5>
      <a:accent6>
        <a:srgbClr val="D1AE9A"/>
      </a:accent6>
      <a:hlink>
        <a:srgbClr val="2998E3"/>
      </a:hlink>
      <a:folHlink>
        <a:srgbClr val="8C8C8C"/>
      </a:folHlink>
    </a:clrScheme>
    <a:fontScheme name="y42uoye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橙色">
    <a:dk1>
      <a:srgbClr val="000000"/>
    </a:dk1>
    <a:lt1>
      <a:srgbClr val="FFFFFF"/>
    </a:lt1>
    <a:dk2>
      <a:srgbClr val="637052"/>
    </a:dk2>
    <a:lt2>
      <a:srgbClr val="CCDDEA"/>
    </a:lt2>
    <a:accent1>
      <a:srgbClr val="D1AE9A"/>
    </a:accent1>
    <a:accent2>
      <a:srgbClr val="D0CCCD"/>
    </a:accent2>
    <a:accent3>
      <a:srgbClr val="A78677"/>
    </a:accent3>
    <a:accent4>
      <a:srgbClr val="9B8357"/>
    </a:accent4>
    <a:accent5>
      <a:srgbClr val="D0CCCD"/>
    </a:accent5>
    <a:accent6>
      <a:srgbClr val="D1AE9A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橙色">
    <a:dk1>
      <a:srgbClr val="000000"/>
    </a:dk1>
    <a:lt1>
      <a:srgbClr val="FFFFFF"/>
    </a:lt1>
    <a:dk2>
      <a:srgbClr val="637052"/>
    </a:dk2>
    <a:lt2>
      <a:srgbClr val="CCDDEA"/>
    </a:lt2>
    <a:accent1>
      <a:srgbClr val="D1AE9A"/>
    </a:accent1>
    <a:accent2>
      <a:srgbClr val="D0CCCD"/>
    </a:accent2>
    <a:accent3>
      <a:srgbClr val="A78677"/>
    </a:accent3>
    <a:accent4>
      <a:srgbClr val="9B8357"/>
    </a:accent4>
    <a:accent5>
      <a:srgbClr val="D0CCCD"/>
    </a:accent5>
    <a:accent6>
      <a:srgbClr val="D1AE9A"/>
    </a:accent6>
    <a:hlink>
      <a:srgbClr val="2998E3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橙色">
    <a:dk1>
      <a:srgbClr val="000000"/>
    </a:dk1>
    <a:lt1>
      <a:srgbClr val="FFFFFF"/>
    </a:lt1>
    <a:dk2>
      <a:srgbClr val="637052"/>
    </a:dk2>
    <a:lt2>
      <a:srgbClr val="CCDDEA"/>
    </a:lt2>
    <a:accent1>
      <a:srgbClr val="D1AE9A"/>
    </a:accent1>
    <a:accent2>
      <a:srgbClr val="D0CCCD"/>
    </a:accent2>
    <a:accent3>
      <a:srgbClr val="A78677"/>
    </a:accent3>
    <a:accent4>
      <a:srgbClr val="9B8357"/>
    </a:accent4>
    <a:accent5>
      <a:srgbClr val="D0CCCD"/>
    </a:accent5>
    <a:accent6>
      <a:srgbClr val="D1AE9A"/>
    </a:accent6>
    <a:hlink>
      <a:srgbClr val="2998E3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橙色">
    <a:dk1>
      <a:srgbClr val="000000"/>
    </a:dk1>
    <a:lt1>
      <a:srgbClr val="FFFFFF"/>
    </a:lt1>
    <a:dk2>
      <a:srgbClr val="637052"/>
    </a:dk2>
    <a:lt2>
      <a:srgbClr val="CCDDEA"/>
    </a:lt2>
    <a:accent1>
      <a:srgbClr val="D1AE9A"/>
    </a:accent1>
    <a:accent2>
      <a:srgbClr val="D0CCCD"/>
    </a:accent2>
    <a:accent3>
      <a:srgbClr val="A78677"/>
    </a:accent3>
    <a:accent4>
      <a:srgbClr val="9B8357"/>
    </a:accent4>
    <a:accent5>
      <a:srgbClr val="D0CCCD"/>
    </a:accent5>
    <a:accent6>
      <a:srgbClr val="D1AE9A"/>
    </a:accent6>
    <a:hlink>
      <a:srgbClr val="2998E3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橙色">
    <a:dk1>
      <a:srgbClr val="000000"/>
    </a:dk1>
    <a:lt1>
      <a:srgbClr val="FFFFFF"/>
    </a:lt1>
    <a:dk2>
      <a:srgbClr val="637052"/>
    </a:dk2>
    <a:lt2>
      <a:srgbClr val="CCDDEA"/>
    </a:lt2>
    <a:accent1>
      <a:srgbClr val="D1AE9A"/>
    </a:accent1>
    <a:accent2>
      <a:srgbClr val="D0CCCD"/>
    </a:accent2>
    <a:accent3>
      <a:srgbClr val="A78677"/>
    </a:accent3>
    <a:accent4>
      <a:srgbClr val="9B8357"/>
    </a:accent4>
    <a:accent5>
      <a:srgbClr val="D0CCCD"/>
    </a:accent5>
    <a:accent6>
      <a:srgbClr val="D1AE9A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292</Words>
  <Application>Microsoft Office PowerPoint</Application>
  <PresentationFormat>宽屏</PresentationFormat>
  <Paragraphs>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</dc:title>
  <dc:creator>第一PPT</dc:creator>
  <cp:keywords>www.1ppt.com</cp:keywords>
  <dc:description>www.1ppt.com</dc:description>
  <cp:lastModifiedBy>Xu Edward</cp:lastModifiedBy>
  <cp:revision>48</cp:revision>
  <dcterms:created xsi:type="dcterms:W3CDTF">2021-05-18T15:55:52Z</dcterms:created>
  <dcterms:modified xsi:type="dcterms:W3CDTF">2022-04-15T13:32:36Z</dcterms:modified>
</cp:coreProperties>
</file>